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  <p:sldMasterId id="2147483687" r:id="rId6"/>
    <p:sldMasterId id="2147483693" r:id="rId7"/>
    <p:sldMasterId id="2147483696" r:id="rId8"/>
  </p:sldMasterIdLst>
  <p:notesMasterIdLst>
    <p:notesMasterId r:id="rId17"/>
  </p:notesMasterIdLst>
  <p:sldIdLst>
    <p:sldId id="264" r:id="rId9"/>
    <p:sldId id="278" r:id="rId10"/>
    <p:sldId id="281" r:id="rId11"/>
    <p:sldId id="280" r:id="rId12"/>
    <p:sldId id="279" r:id="rId13"/>
    <p:sldId id="282" r:id="rId14"/>
    <p:sldId id="283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2723E-FA30-134C-86B5-1197EB5EB685}">
          <p14:sldIdLst>
            <p14:sldId id="264"/>
            <p14:sldId id="278"/>
            <p14:sldId id="281"/>
            <p14:sldId id="280"/>
            <p14:sldId id="279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E71"/>
    <a:srgbClr val="006BA6"/>
    <a:srgbClr val="83B4D3"/>
    <a:srgbClr val="FA8200"/>
    <a:srgbClr val="5C068C"/>
    <a:srgbClr val="D6D6D6"/>
    <a:srgbClr val="FDFCFE"/>
    <a:srgbClr val="F7F6F8"/>
    <a:srgbClr val="78BE20"/>
    <a:srgbClr val="8E9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47"/>
    <p:restoredTop sz="94674"/>
  </p:normalViewPr>
  <p:slideViewPr>
    <p:cSldViewPr snapToGrid="0" snapToObjects="1" showGuides="1">
      <p:cViewPr varScale="1">
        <p:scale>
          <a:sx n="108" d="100"/>
          <a:sy n="108" d="100"/>
        </p:scale>
        <p:origin x="126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90FBD-780D-E940-9893-F12FCA889FB4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C3E58-01A1-8843-BD47-C81D2B067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30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2AE1-5008-AB4B-947C-6A9F0D7FAB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8519" y="2189782"/>
            <a:ext cx="4469846" cy="2387600"/>
          </a:xfrm>
        </p:spPr>
        <p:txBody>
          <a:bodyPr anchor="b">
            <a:norm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15BE3-56B3-DC4E-8235-82C3BCB7B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8519" y="4656447"/>
            <a:ext cx="4469846" cy="1266371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6BA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DF44D-9451-7E42-9FE3-462AC96BB6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289115"/>
            <a:ext cx="2057400" cy="365125"/>
          </a:xfrm>
          <a:prstGeom prst="rect">
            <a:avLst/>
          </a:prstGeom>
        </p:spPr>
        <p:txBody>
          <a:bodyPr/>
          <a:lstStyle/>
          <a:p>
            <a:fld id="{3A7881BC-2969-2843-B995-0181F9031BA4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FB4790-73F7-114B-ADDD-4049C7D5F9A2}"/>
              </a:ext>
            </a:extLst>
          </p:cNvPr>
          <p:cNvSpPr/>
          <p:nvPr userDrawn="1"/>
        </p:nvSpPr>
        <p:spPr>
          <a:xfrm>
            <a:off x="395715" y="0"/>
            <a:ext cx="3594970" cy="6858000"/>
          </a:xfrm>
          <a:prstGeom prst="rect">
            <a:avLst/>
          </a:prstGeom>
          <a:gradFill flip="none" rotWithShape="1">
            <a:gsLst>
              <a:gs pos="0">
                <a:srgbClr val="006BA6"/>
              </a:gs>
              <a:gs pos="100000">
                <a:srgbClr val="83B4D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A8FBC2-9303-D441-ABDD-730D98424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b="3730"/>
          <a:stretch/>
        </p:blipFill>
        <p:spPr>
          <a:xfrm>
            <a:off x="581457" y="5539895"/>
            <a:ext cx="3225183" cy="13181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AB3CE9-C55D-D242-B74E-B26CD5CCD1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82635" y="6088441"/>
            <a:ext cx="2231982" cy="49330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057364-5A1A-AC45-87B0-F2ABFE47BB03}"/>
              </a:ext>
            </a:extLst>
          </p:cNvPr>
          <p:cNvCxnSpPr>
            <a:cxnSpLocks/>
          </p:cNvCxnSpPr>
          <p:nvPr userDrawn="1"/>
        </p:nvCxnSpPr>
        <p:spPr>
          <a:xfrm>
            <a:off x="180109" y="361723"/>
            <a:ext cx="3810576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00FD6F6-1C8E-9D4F-98B1-79E1A0F6F1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 rot="16200000">
            <a:off x="-1294004" y="3147949"/>
            <a:ext cx="4848635" cy="115254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E6A3944-5D1C-9A45-8D33-55C2E6AD2C17}"/>
              </a:ext>
            </a:extLst>
          </p:cNvPr>
          <p:cNvSpPr/>
          <p:nvPr userDrawn="1"/>
        </p:nvSpPr>
        <p:spPr>
          <a:xfrm>
            <a:off x="6689035" y="6689034"/>
            <a:ext cx="2206488" cy="168965"/>
          </a:xfrm>
          <a:prstGeom prst="rect">
            <a:avLst/>
          </a:prstGeom>
          <a:gradFill>
            <a:gsLst>
              <a:gs pos="35000">
                <a:srgbClr val="006BA6">
                  <a:alpha val="70000"/>
                </a:srgbClr>
              </a:gs>
              <a:gs pos="100000">
                <a:srgbClr val="83B4D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423A77-93B6-4D48-8EB4-E1B1FED27627}"/>
              </a:ext>
            </a:extLst>
          </p:cNvPr>
          <p:cNvCxnSpPr>
            <a:cxnSpLocks/>
          </p:cNvCxnSpPr>
          <p:nvPr userDrawn="1"/>
        </p:nvCxnSpPr>
        <p:spPr>
          <a:xfrm>
            <a:off x="4368800" y="4584312"/>
            <a:ext cx="4787900" cy="0"/>
          </a:xfrm>
          <a:prstGeom prst="line">
            <a:avLst/>
          </a:prstGeom>
          <a:ln w="3175">
            <a:solidFill>
              <a:srgbClr val="6D6E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956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FCD0-020C-8B49-B9E0-E95A051F4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E2347-AC9B-EA44-8BE0-DC18DA13E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304925"/>
            <a:ext cx="8509000" cy="4701431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916358-8D5A-FA48-8CC0-538363B8EE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BEC0D5A-070B-1E48-BF3A-B5409BF64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1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ADF08-F0A8-3644-B334-DC9C5BD64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F0651-DD71-3E49-9AF9-B2D17BE6D5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9400" y="1304925"/>
            <a:ext cx="4102100" cy="4600575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71E1A-8FF5-EB40-9193-55921C3441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0900" y="1304925"/>
            <a:ext cx="4127500" cy="4600575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C33F227-B516-8645-82A4-089D850D6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5650" y="62891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E90B8"/>
                </a:solidFill>
                <a:latin typeface="Avenir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D3542E4E-AF77-8649-A4F3-A4D0FC03D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289114"/>
            <a:ext cx="514350" cy="365125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rgbClr val="8E90B8"/>
                </a:solidFill>
                <a:latin typeface="Avenir Light" panose="02000503020000020003" pitchFamily="2" charset="0"/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057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4D59-81F6-664B-9C2E-B67E05D81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4A76E1-5173-D848-BFD9-BE688521D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5650" y="62891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Avenir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C4E8CC3-3E3E-E44D-8E7C-28A969CBA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289114"/>
            <a:ext cx="514350" cy="365125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chemeClr val="bg2">
                    <a:lumMod val="50000"/>
                  </a:schemeClr>
                </a:solidFill>
                <a:latin typeface="Avenir Light" panose="02000503020000020003" pitchFamily="2" charset="0"/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4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732D9-60F2-C740-8209-8FDAFC41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5650" y="62891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Avenir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4F03B9D-9580-C943-8847-0ED1A67AC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289114"/>
            <a:ext cx="514350" cy="365125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chemeClr val="bg2">
                    <a:lumMod val="50000"/>
                  </a:schemeClr>
                </a:solidFill>
                <a:latin typeface="Avenir Light" panose="02000503020000020003" pitchFamily="2" charset="0"/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06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DBE3F-6697-DF45-9E33-1CC49E8DA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0" y="1304924"/>
            <a:ext cx="6146800" cy="4549775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C6168-C56B-BC49-AD25-E106BE54F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288" y="1304924"/>
            <a:ext cx="1941512" cy="4571553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433F8C3-73BB-7B44-9EC5-0A0F34453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5650" y="62891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Avenir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A78BA5-C551-1A42-9A32-E27792686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289114"/>
            <a:ext cx="514350" cy="365125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chemeClr val="bg2">
                    <a:lumMod val="50000"/>
                  </a:schemeClr>
                </a:solidFill>
                <a:latin typeface="Avenir Light" panose="02000503020000020003" pitchFamily="2" charset="0"/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8C66D77-6F12-9D41-88B9-E197F86D3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90638"/>
            <a:ext cx="8509000" cy="57153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B59355-C659-DB4E-BE14-B992FA228271}"/>
              </a:ext>
            </a:extLst>
          </p:cNvPr>
          <p:cNvCxnSpPr>
            <a:cxnSpLocks/>
          </p:cNvCxnSpPr>
          <p:nvPr userDrawn="1"/>
        </p:nvCxnSpPr>
        <p:spPr>
          <a:xfrm flipV="1">
            <a:off x="2463538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6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9529974-C0BA-8C4D-9E7C-2399355F4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5650" y="62891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Avenir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675632E-C3BA-CC42-B5D8-34F29E777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289114"/>
            <a:ext cx="514350" cy="365125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chemeClr val="bg2">
                    <a:lumMod val="50000"/>
                  </a:schemeClr>
                </a:solidFill>
                <a:latin typeface="Avenir Light" panose="02000503020000020003" pitchFamily="2" charset="0"/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81B932-711C-C542-AFD8-09063FA44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90638"/>
            <a:ext cx="8509000" cy="57153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765128D-7506-8048-9CCA-DB8766147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304924"/>
            <a:ext cx="6197600" cy="4549775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E3CED2C-F013-1545-B985-2CCFA0D0D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94500" y="1304924"/>
            <a:ext cx="2006600" cy="4571553"/>
          </a:xfrm>
        </p:spPr>
        <p:txBody>
          <a:bodyPr>
            <a:normAutofit/>
          </a:bodyPr>
          <a:lstStyle>
            <a:lvl1pPr marL="0" indent="0">
              <a:buNone/>
              <a:defRPr sz="13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174103-EBFA-3345-9BED-EB532D23E657}"/>
              </a:ext>
            </a:extLst>
          </p:cNvPr>
          <p:cNvCxnSpPr>
            <a:cxnSpLocks/>
          </p:cNvCxnSpPr>
          <p:nvPr userDrawn="1"/>
        </p:nvCxnSpPr>
        <p:spPr>
          <a:xfrm flipV="1">
            <a:off x="6629138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001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A15BA-095D-9442-A3D5-2188E20E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8B3B8-4841-8A45-AC51-7FC788729F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F1DE0-0F94-6E40-99CF-4D3A807CF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862014-5990-A745-B9B1-F7025327C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304924"/>
            <a:ext cx="2666256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5B25E1-34D9-B44C-8F78-F4EBAF18F78A}"/>
              </a:ext>
            </a:extLst>
          </p:cNvPr>
          <p:cNvCxnSpPr>
            <a:cxnSpLocks/>
          </p:cNvCxnSpPr>
          <p:nvPr userDrawn="1"/>
        </p:nvCxnSpPr>
        <p:spPr>
          <a:xfrm flipV="1">
            <a:off x="3073138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F78058-4313-914A-898F-89AE91EFA4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991076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F96B7E-6CA8-604F-A6D9-DCF63E0584A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195340" y="1304924"/>
            <a:ext cx="2672060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122ECA-1506-1442-99F6-D3BBC27B6F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09444" y="1304924"/>
            <a:ext cx="2666256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A15BA-095D-9442-A3D5-2188E20E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8B3B8-4841-8A45-AC51-7FC788729F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F1DE0-0F94-6E40-99CF-4D3A807CF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862014-5990-A745-B9B1-F7025327C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304924"/>
            <a:ext cx="2004956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5B25E1-34D9-B44C-8F78-F4EBAF18F78A}"/>
              </a:ext>
            </a:extLst>
          </p:cNvPr>
          <p:cNvCxnSpPr>
            <a:cxnSpLocks/>
          </p:cNvCxnSpPr>
          <p:nvPr userDrawn="1"/>
        </p:nvCxnSpPr>
        <p:spPr>
          <a:xfrm flipV="1">
            <a:off x="2357519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F78058-4313-914A-898F-89AE91EFA425}"/>
              </a:ext>
            </a:extLst>
          </p:cNvPr>
          <p:cNvCxnSpPr>
            <a:cxnSpLocks/>
          </p:cNvCxnSpPr>
          <p:nvPr userDrawn="1"/>
        </p:nvCxnSpPr>
        <p:spPr>
          <a:xfrm flipV="1">
            <a:off x="4500205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F96B7E-6CA8-604F-A6D9-DCF63E0584A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430027" y="1304924"/>
            <a:ext cx="2009321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122ECA-1506-1442-99F6-D3BBC27B6F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88757" y="1304924"/>
            <a:ext cx="2004956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9C1D63-B28B-CE4D-8EBE-2DB1046D2510}"/>
              </a:ext>
            </a:extLst>
          </p:cNvPr>
          <p:cNvCxnSpPr>
            <a:cxnSpLocks/>
          </p:cNvCxnSpPr>
          <p:nvPr userDrawn="1"/>
        </p:nvCxnSpPr>
        <p:spPr>
          <a:xfrm flipV="1">
            <a:off x="6692685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40284A-445D-2F44-AC1F-F2A50A4CB8B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81235" y="1304924"/>
            <a:ext cx="2004956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775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A15BA-095D-9442-A3D5-2188E20E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8B3B8-4841-8A45-AC51-7FC788729F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F1DE0-0F94-6E40-99CF-4D3A807CF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862014-5990-A745-B9B1-F7025327C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304924"/>
            <a:ext cx="1456478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5B25E1-34D9-B44C-8F78-F4EBAF18F78A}"/>
              </a:ext>
            </a:extLst>
          </p:cNvPr>
          <p:cNvCxnSpPr>
            <a:cxnSpLocks/>
          </p:cNvCxnSpPr>
          <p:nvPr userDrawn="1"/>
        </p:nvCxnSpPr>
        <p:spPr>
          <a:xfrm flipV="1">
            <a:off x="1870504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F78058-4313-914A-898F-89AE91EFA425}"/>
              </a:ext>
            </a:extLst>
          </p:cNvPr>
          <p:cNvCxnSpPr>
            <a:cxnSpLocks/>
          </p:cNvCxnSpPr>
          <p:nvPr userDrawn="1"/>
        </p:nvCxnSpPr>
        <p:spPr>
          <a:xfrm flipV="1">
            <a:off x="3625564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F96B7E-6CA8-604F-A6D9-DCF63E0584A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012584" y="1304924"/>
            <a:ext cx="1459649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122ECA-1506-1442-99F6-D3BBC27B6F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793627" y="1304924"/>
            <a:ext cx="1456478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4CA311A-82DC-754F-91D7-6805CBE01295}"/>
              </a:ext>
            </a:extLst>
          </p:cNvPr>
          <p:cNvCxnSpPr>
            <a:cxnSpLocks/>
          </p:cNvCxnSpPr>
          <p:nvPr userDrawn="1"/>
        </p:nvCxnSpPr>
        <p:spPr>
          <a:xfrm flipV="1">
            <a:off x="5392172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12DB84B-3D60-B648-B129-CA4E159C54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50296" y="1304924"/>
            <a:ext cx="1456478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83741D-31EE-614E-BCD1-FE4443306E7B}"/>
              </a:ext>
            </a:extLst>
          </p:cNvPr>
          <p:cNvCxnSpPr>
            <a:cxnSpLocks/>
          </p:cNvCxnSpPr>
          <p:nvPr userDrawn="1"/>
        </p:nvCxnSpPr>
        <p:spPr>
          <a:xfrm flipV="1">
            <a:off x="7131832" y="1320800"/>
            <a:ext cx="0" cy="45212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23F7C6A-1B21-1C4C-9B4B-D7FFB808A18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299896" y="1304924"/>
            <a:ext cx="1456478" cy="454977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8746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973985-DA8F-D041-BE20-19B6DCA9D08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6BA6"/>
              </a:gs>
              <a:gs pos="100000">
                <a:srgbClr val="83B4D3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88E87-DD19-CF42-AE20-18FF300CB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8000"/>
          </a:blip>
          <a:srcRect b="3730"/>
          <a:stretch/>
        </p:blipFill>
        <p:spPr>
          <a:xfrm>
            <a:off x="581457" y="5539895"/>
            <a:ext cx="3225183" cy="131810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F8827C-97F5-444E-A99C-3F3351DECCAB}"/>
              </a:ext>
            </a:extLst>
          </p:cNvPr>
          <p:cNvCxnSpPr>
            <a:cxnSpLocks/>
          </p:cNvCxnSpPr>
          <p:nvPr userDrawn="1"/>
        </p:nvCxnSpPr>
        <p:spPr>
          <a:xfrm flipH="1">
            <a:off x="4163438" y="2305455"/>
            <a:ext cx="49805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D5C7864-A990-9642-931F-46E3E306DC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879" y="6088441"/>
            <a:ext cx="2211493" cy="4933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E39E6A-A1E2-194D-8E59-0BCAA77742F3}"/>
              </a:ext>
            </a:extLst>
          </p:cNvPr>
          <p:cNvSpPr/>
          <p:nvPr userDrawn="1"/>
        </p:nvSpPr>
        <p:spPr>
          <a:xfrm>
            <a:off x="6692879" y="6689035"/>
            <a:ext cx="2206488" cy="168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73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BEE5A2-EE56-EF42-A872-4F3C1D0A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90638"/>
            <a:ext cx="8509000" cy="5715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AE8ED-7D71-8748-8612-43337C431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400" y="1307458"/>
            <a:ext cx="8509000" cy="4667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C436E-0758-F949-A098-B415890E7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5650" y="62891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E90B8"/>
                </a:solidFill>
                <a:latin typeface="Avenir" panose="02000503020000020003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D7C81E-77E1-3643-A71D-1A39D1E833C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682635" y="6088441"/>
            <a:ext cx="2231982" cy="4933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3773F70-92EA-6141-937E-088C7FB73A19}"/>
              </a:ext>
            </a:extLst>
          </p:cNvPr>
          <p:cNvSpPr/>
          <p:nvPr userDrawn="1"/>
        </p:nvSpPr>
        <p:spPr>
          <a:xfrm>
            <a:off x="395715" y="0"/>
            <a:ext cx="3594970" cy="334904"/>
          </a:xfrm>
          <a:prstGeom prst="rect">
            <a:avLst/>
          </a:prstGeom>
          <a:gradFill>
            <a:gsLst>
              <a:gs pos="35000">
                <a:srgbClr val="006BA6">
                  <a:alpha val="70000"/>
                </a:srgbClr>
              </a:gs>
              <a:gs pos="100000">
                <a:srgbClr val="83B4D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34000A6F-3366-3945-9565-B652ABE55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289114"/>
            <a:ext cx="514350" cy="365125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rgbClr val="8E90B8"/>
                </a:solidFill>
                <a:latin typeface="Avenir Light" panose="02000503020000020003" pitchFamily="2" charset="0"/>
              </a:defRPr>
            </a:lvl1pPr>
          </a:lstStyle>
          <a:p>
            <a:fld id="{C9B91AAC-2D69-2143-B8F9-6A6D1289B89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757F85-4862-1140-93A6-F849683C4D2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8000"/>
          </a:blip>
          <a:stretch>
            <a:fillRect/>
          </a:stretch>
        </p:blipFill>
        <p:spPr>
          <a:xfrm>
            <a:off x="378435" y="5419894"/>
            <a:ext cx="3690515" cy="147620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3B17D0-8E49-4F41-8AC7-FE62308A77F2}"/>
              </a:ext>
            </a:extLst>
          </p:cNvPr>
          <p:cNvSpPr/>
          <p:nvPr userDrawn="1"/>
        </p:nvSpPr>
        <p:spPr>
          <a:xfrm>
            <a:off x="6689035" y="6689034"/>
            <a:ext cx="2206488" cy="168965"/>
          </a:xfrm>
          <a:prstGeom prst="rect">
            <a:avLst/>
          </a:prstGeom>
          <a:gradFill>
            <a:gsLst>
              <a:gs pos="35000">
                <a:srgbClr val="006BA6">
                  <a:alpha val="70000"/>
                </a:srgbClr>
              </a:gs>
              <a:gs pos="100000">
                <a:srgbClr val="83B4D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21E46B-CB24-D548-837F-FF9F7EBFB447}"/>
              </a:ext>
            </a:extLst>
          </p:cNvPr>
          <p:cNvCxnSpPr>
            <a:cxnSpLocks/>
          </p:cNvCxnSpPr>
          <p:nvPr userDrawn="1"/>
        </p:nvCxnSpPr>
        <p:spPr>
          <a:xfrm>
            <a:off x="395288" y="1015612"/>
            <a:ext cx="8748712" cy="0"/>
          </a:xfrm>
          <a:prstGeom prst="line">
            <a:avLst/>
          </a:prstGeom>
          <a:ln w="3175">
            <a:solidFill>
              <a:srgbClr val="6D6E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86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3" r:id="rId9"/>
    <p:sldLayoutId id="2147483682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6D6E71"/>
          </a:solidFill>
          <a:latin typeface="Avenir Light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rgbClr val="6D6E71"/>
          </a:solidFill>
          <a:latin typeface="Avenir Light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6D6E71"/>
          </a:solidFill>
          <a:latin typeface="Avenir Light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6D6E71"/>
          </a:solidFill>
          <a:latin typeface="Avenir Light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6D6E71"/>
          </a:solidFill>
          <a:latin typeface="Avenir Light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6D6E71"/>
          </a:solidFill>
          <a:latin typeface="Avenir Light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2" userDrawn="1">
          <p15:clr>
            <a:srgbClr val="F26B43"/>
          </p15:clr>
        </p15:guide>
        <p15:guide id="2" pos="2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3293825"/>
            <a:ext cx="9144000" cy="3564175"/>
          </a:xfrm>
          <a:prstGeom prst="rect">
            <a:avLst/>
          </a:prstGeom>
          <a:gradFill>
            <a:gsLst>
              <a:gs pos="100000">
                <a:srgbClr val="016FA0"/>
              </a:gs>
              <a:gs pos="0">
                <a:srgbClr val="73B2D3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" y="1672569"/>
            <a:ext cx="4404344" cy="1757961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5051914" y="4832555"/>
            <a:ext cx="3720604" cy="2025445"/>
            <a:chOff x="5051914" y="4832555"/>
            <a:chExt cx="3720604" cy="2025445"/>
          </a:xfrm>
        </p:grpSpPr>
        <p:sp>
          <p:nvSpPr>
            <p:cNvPr id="20" name="Rectangle 19"/>
            <p:cNvSpPr/>
            <p:nvPr userDrawn="1"/>
          </p:nvSpPr>
          <p:spPr>
            <a:xfrm>
              <a:off x="8236177" y="4832555"/>
              <a:ext cx="536341" cy="2025445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440112" y="5373451"/>
              <a:ext cx="536341" cy="1484549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6644047" y="5834013"/>
              <a:ext cx="536341" cy="1023987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5847979" y="6228781"/>
              <a:ext cx="536341" cy="629219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5051914" y="6535824"/>
              <a:ext cx="536341" cy="322176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569913" y="3814915"/>
            <a:ext cx="5814407" cy="13082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569913" y="5612877"/>
            <a:ext cx="4120074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sed</a:t>
            </a:r>
            <a:r>
              <a:rPr lang="en-US" sz="2000" dirty="0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eiusmod</a:t>
            </a:r>
            <a:endParaRPr lang="en-US" sz="2000" dirty="0">
              <a:solidFill>
                <a:schemeClr val="bg1"/>
              </a:solidFill>
              <a:latin typeface="Avenir Roman" charset="0"/>
              <a:ea typeface="Avenir Roman" charset="0"/>
              <a:cs typeface="Avenir Roman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569913" y="6091284"/>
            <a:ext cx="326466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February XX, 2018</a:t>
            </a:r>
          </a:p>
        </p:txBody>
      </p:sp>
    </p:spTree>
    <p:extLst>
      <p:ext uri="{BB962C8B-B14F-4D97-AF65-F5344CB8AC3E}">
        <p14:creationId xmlns:p14="http://schemas.microsoft.com/office/powerpoint/2010/main" val="128651236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3000" b="0" i="0" kern="1200" cap="all" baseline="0">
          <a:solidFill>
            <a:schemeClr val="bg1"/>
          </a:solidFill>
          <a:latin typeface="Avenir Roman" charset="0"/>
          <a:ea typeface="Avenir Roman" charset="0"/>
          <a:cs typeface="Avenir Roman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8615075" y="613457"/>
            <a:ext cx="177475" cy="670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8351657" y="792439"/>
            <a:ext cx="177475" cy="4912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8088239" y="944839"/>
            <a:ext cx="177475" cy="338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 userDrawn="1"/>
        </p:nvSpPr>
        <p:spPr>
          <a:xfrm>
            <a:off x="7824821" y="1075468"/>
            <a:ext cx="177475" cy="208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7561403" y="1177068"/>
            <a:ext cx="177475" cy="1066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2034" y="0"/>
            <a:ext cx="7457045" cy="1086416"/>
          </a:xfrm>
          <a:prstGeom prst="rect">
            <a:avLst/>
          </a:prstGeom>
        </p:spPr>
        <p:txBody>
          <a:bodyPr vert="horz" lIns="0" tIns="45720" rIns="91440" bIns="0" rtlCol="0" anchor="b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569913" y="1600201"/>
            <a:ext cx="8015288" cy="43521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fontAlgn="auto">
              <a:lnSpc>
                <a:spcPts val="2400"/>
              </a:lnSpc>
              <a:spcAft>
                <a:spcPts val="600"/>
              </a:spcAft>
              <a:buClr>
                <a:srgbClr val="7F6A55"/>
              </a:buClr>
              <a:defRPr/>
            </a:pPr>
            <a:r>
              <a:rPr lang="en-US" sz="1600" b="0" dirty="0"/>
              <a:t>Loren </a:t>
            </a:r>
            <a:r>
              <a:rPr lang="en-US" sz="1600" b="0" dirty="0" err="1"/>
              <a:t>ipsium</a:t>
            </a:r>
            <a:r>
              <a:rPr lang="en-US" sz="1600" b="0" dirty="0"/>
              <a:t> dolor sit </a:t>
            </a:r>
            <a:r>
              <a:rPr lang="en-US" sz="1600" b="0" dirty="0" err="1"/>
              <a:t>amet</a:t>
            </a:r>
            <a:r>
              <a:rPr lang="en-US" sz="1600" b="0" dirty="0"/>
              <a:t> Lorem ipsum dolor sit </a:t>
            </a:r>
            <a:r>
              <a:rPr lang="en-US" sz="1600" b="0" dirty="0" err="1"/>
              <a:t>amet</a:t>
            </a:r>
            <a:r>
              <a:rPr lang="en-US" sz="1600" b="0" dirty="0"/>
              <a:t>, </a:t>
            </a:r>
            <a:r>
              <a:rPr lang="en-US" sz="1600" b="0" dirty="0" err="1"/>
              <a:t>consectetur</a:t>
            </a:r>
            <a:r>
              <a:rPr lang="en-US" sz="1600" b="0" dirty="0"/>
              <a:t> </a:t>
            </a:r>
            <a:r>
              <a:rPr lang="en-US" sz="1600" b="0" dirty="0" err="1"/>
              <a:t>adipiscing</a:t>
            </a:r>
            <a:r>
              <a:rPr lang="en-US" sz="1600" b="0" dirty="0"/>
              <a:t> </a:t>
            </a:r>
            <a:r>
              <a:rPr lang="en-US" sz="1600" b="0" dirty="0" err="1"/>
              <a:t>elit</a:t>
            </a:r>
            <a:r>
              <a:rPr lang="en-US" sz="1600" b="0" dirty="0"/>
              <a:t>, </a:t>
            </a:r>
            <a:r>
              <a:rPr lang="en-US" sz="1600" b="0" dirty="0" err="1"/>
              <a:t>sed</a:t>
            </a:r>
            <a:r>
              <a:rPr lang="en-US" sz="1600" b="0" dirty="0"/>
              <a:t> do </a:t>
            </a:r>
            <a:r>
              <a:rPr lang="en-US" sz="1600" b="0" dirty="0" err="1"/>
              <a:t>eiusmod</a:t>
            </a:r>
            <a:r>
              <a:rPr lang="en-US" sz="1600" b="0" dirty="0"/>
              <a:t> </a:t>
            </a:r>
            <a:r>
              <a:rPr lang="en-US" sz="1600" b="0" dirty="0" err="1"/>
              <a:t>tempor</a:t>
            </a:r>
            <a:r>
              <a:rPr lang="en-US" sz="1600" b="0" dirty="0"/>
              <a:t> </a:t>
            </a:r>
            <a:r>
              <a:rPr lang="en-US" sz="1600" b="0" dirty="0" err="1"/>
              <a:t>incididunt</a:t>
            </a:r>
            <a:r>
              <a:rPr lang="en-US" sz="1600" b="0" dirty="0"/>
              <a:t> </a:t>
            </a:r>
            <a:r>
              <a:rPr lang="en-US" sz="1600" b="0" dirty="0" err="1"/>
              <a:t>ut</a:t>
            </a:r>
            <a:r>
              <a:rPr lang="en-US" sz="1600" b="0" dirty="0"/>
              <a:t> </a:t>
            </a:r>
            <a:r>
              <a:rPr lang="en-US" sz="1600" b="0" dirty="0" err="1"/>
              <a:t>labore</a:t>
            </a:r>
            <a:r>
              <a:rPr lang="en-US" sz="1600" b="0" dirty="0"/>
              <a:t> et </a:t>
            </a:r>
            <a:r>
              <a:rPr lang="en-US" sz="1600" b="0" dirty="0" err="1"/>
              <a:t>dolore</a:t>
            </a:r>
            <a:r>
              <a:rPr lang="en-US" sz="1600" b="0" dirty="0"/>
              <a:t> magna </a:t>
            </a:r>
            <a:r>
              <a:rPr lang="en-US" sz="1600" b="0" dirty="0" err="1"/>
              <a:t>aliqua</a:t>
            </a:r>
            <a:r>
              <a:rPr lang="en-US" sz="1600" b="0" dirty="0"/>
              <a:t>. </a:t>
            </a:r>
            <a:r>
              <a:rPr lang="en-US" sz="1600" b="0" dirty="0" err="1"/>
              <a:t>Ut</a:t>
            </a:r>
            <a:r>
              <a:rPr lang="en-US" sz="1600" b="0" dirty="0"/>
              <a:t> </a:t>
            </a:r>
            <a:r>
              <a:rPr lang="en-US" sz="1600" b="0" dirty="0" err="1"/>
              <a:t>enim</a:t>
            </a:r>
            <a:r>
              <a:rPr lang="en-US" sz="1600" b="0" dirty="0"/>
              <a:t> ad minim </a:t>
            </a:r>
            <a:r>
              <a:rPr lang="en-US" sz="1600" b="0" dirty="0" err="1"/>
              <a:t>veniam</a:t>
            </a:r>
            <a:r>
              <a:rPr lang="en-US" sz="1600" b="0" dirty="0"/>
              <a:t>, </a:t>
            </a:r>
            <a:r>
              <a:rPr lang="en-US" sz="1600" b="0" dirty="0" err="1"/>
              <a:t>quis</a:t>
            </a:r>
            <a:r>
              <a:rPr lang="en-US" sz="1600" b="0" dirty="0"/>
              <a:t> </a:t>
            </a:r>
            <a:r>
              <a:rPr lang="en-US" sz="1600" b="0" dirty="0" err="1"/>
              <a:t>nostrud</a:t>
            </a:r>
            <a:r>
              <a:rPr lang="en-US" sz="1600" b="0" dirty="0"/>
              <a:t> exercitation </a:t>
            </a:r>
            <a:r>
              <a:rPr lang="en-US" sz="1600" b="0" dirty="0" err="1"/>
              <a:t>ullamco</a:t>
            </a:r>
            <a:r>
              <a:rPr lang="en-US" sz="1600" b="0" dirty="0"/>
              <a:t> </a:t>
            </a:r>
            <a:r>
              <a:rPr lang="en-US" sz="1600" b="0" dirty="0" err="1"/>
              <a:t>laboris</a:t>
            </a:r>
            <a:r>
              <a:rPr lang="en-US" sz="1600" b="0" dirty="0"/>
              <a:t> nisi </a:t>
            </a:r>
            <a:r>
              <a:rPr lang="en-US" sz="1600" b="0" dirty="0" err="1"/>
              <a:t>ut</a:t>
            </a:r>
            <a:r>
              <a:rPr lang="en-US" sz="1600" b="0" dirty="0"/>
              <a:t> </a:t>
            </a:r>
            <a:r>
              <a:rPr lang="en-US" sz="1600" b="0" dirty="0" err="1"/>
              <a:t>aliquip</a:t>
            </a:r>
            <a:r>
              <a:rPr lang="en-US" sz="1600" b="0" dirty="0"/>
              <a:t> ex </a:t>
            </a:r>
            <a:r>
              <a:rPr lang="en-US" sz="1600" b="0" dirty="0" err="1"/>
              <a:t>ea</a:t>
            </a:r>
            <a:r>
              <a:rPr lang="en-US" sz="1600" b="0" dirty="0"/>
              <a:t> </a:t>
            </a:r>
            <a:r>
              <a:rPr lang="en-US" sz="1600" b="0" dirty="0" err="1"/>
              <a:t>commodo</a:t>
            </a:r>
            <a:r>
              <a:rPr lang="en-US" sz="1600" b="0" dirty="0"/>
              <a:t> </a:t>
            </a:r>
            <a:r>
              <a:rPr lang="en-US" sz="1600" b="0" dirty="0" err="1"/>
              <a:t>consequat</a:t>
            </a:r>
            <a:r>
              <a:rPr lang="en-US" sz="1600" b="0" dirty="0"/>
              <a:t>. </a:t>
            </a:r>
            <a:r>
              <a:rPr lang="en-US" sz="1600" b="0" dirty="0" err="1"/>
              <a:t>Duis</a:t>
            </a:r>
            <a:r>
              <a:rPr lang="en-US" sz="1600" b="0" dirty="0"/>
              <a:t> </a:t>
            </a:r>
            <a:r>
              <a:rPr lang="en-US" sz="1600" b="0" dirty="0" err="1"/>
              <a:t>aute</a:t>
            </a:r>
            <a:r>
              <a:rPr lang="en-US" sz="1600" b="0" dirty="0"/>
              <a:t> </a:t>
            </a:r>
            <a:r>
              <a:rPr lang="en-US" sz="1600" b="0" dirty="0" err="1"/>
              <a:t>irure</a:t>
            </a:r>
            <a:r>
              <a:rPr lang="en-US" sz="1600" b="0" dirty="0"/>
              <a:t> dolor in </a:t>
            </a:r>
            <a:r>
              <a:rPr lang="en-US" sz="1600" b="0" dirty="0" err="1"/>
              <a:t>reprehenderit</a:t>
            </a:r>
            <a:r>
              <a:rPr lang="en-US" sz="1600" b="0" dirty="0"/>
              <a:t> in </a:t>
            </a:r>
            <a:r>
              <a:rPr lang="en-US" sz="1600" b="0" dirty="0" err="1"/>
              <a:t>voluptate</a:t>
            </a:r>
            <a:r>
              <a:rPr lang="en-US" sz="1600" b="0" dirty="0"/>
              <a:t> </a:t>
            </a:r>
            <a:r>
              <a:rPr lang="en-US" sz="1600" b="0" dirty="0" err="1"/>
              <a:t>velit</a:t>
            </a:r>
            <a:r>
              <a:rPr lang="en-US" sz="1600" b="0" dirty="0"/>
              <a:t> </a:t>
            </a:r>
            <a:r>
              <a:rPr lang="en-US" sz="1600" b="0" dirty="0" err="1"/>
              <a:t>esse</a:t>
            </a:r>
            <a:r>
              <a:rPr lang="en-US" sz="1600" b="0" dirty="0"/>
              <a:t> </a:t>
            </a:r>
            <a:r>
              <a:rPr lang="en-US" sz="1600" b="0" dirty="0" err="1"/>
              <a:t>cillum</a:t>
            </a:r>
            <a:r>
              <a:rPr lang="en-US" sz="1600" b="0" dirty="0"/>
              <a:t> </a:t>
            </a:r>
            <a:r>
              <a:rPr lang="en-US" sz="1600" b="0" dirty="0" err="1"/>
              <a:t>dolore</a:t>
            </a:r>
            <a:r>
              <a:rPr lang="en-US" sz="1600" b="0" dirty="0"/>
              <a:t> </a:t>
            </a:r>
            <a:r>
              <a:rPr lang="en-US" sz="1600" b="0" dirty="0" err="1"/>
              <a:t>eu</a:t>
            </a:r>
            <a:r>
              <a:rPr lang="en-US" sz="1600" b="0" dirty="0"/>
              <a:t> </a:t>
            </a:r>
            <a:r>
              <a:rPr lang="en-US" sz="1600" b="0" dirty="0" err="1"/>
              <a:t>fugiat</a:t>
            </a:r>
            <a:r>
              <a:rPr lang="en-US" sz="1600" b="0" dirty="0"/>
              <a:t> </a:t>
            </a:r>
            <a:r>
              <a:rPr lang="en-US" sz="1600" b="0" dirty="0" err="1"/>
              <a:t>nulla</a:t>
            </a:r>
            <a:r>
              <a:rPr lang="en-US" sz="1600" b="0" dirty="0"/>
              <a:t> </a:t>
            </a:r>
            <a:r>
              <a:rPr lang="en-US" sz="1600" b="0" dirty="0" err="1"/>
              <a:t>pariatur</a:t>
            </a:r>
            <a:r>
              <a:rPr lang="en-US" sz="1600" b="0" dirty="0"/>
              <a:t>. </a:t>
            </a:r>
            <a:r>
              <a:rPr lang="en-US" sz="1600" b="0" dirty="0" err="1"/>
              <a:t>Excepteur</a:t>
            </a:r>
            <a:r>
              <a:rPr lang="en-US" sz="1600" b="0" dirty="0"/>
              <a:t> </a:t>
            </a:r>
            <a:r>
              <a:rPr lang="en-US" sz="1600" b="0" dirty="0" err="1"/>
              <a:t>sint</a:t>
            </a:r>
            <a:r>
              <a:rPr lang="en-US" sz="1600" b="0" dirty="0"/>
              <a:t> </a:t>
            </a:r>
            <a:r>
              <a:rPr lang="en-US" sz="1600" b="0" dirty="0" err="1"/>
              <a:t>occaecat</a:t>
            </a:r>
            <a:r>
              <a:rPr lang="en-US" sz="1600" b="0" dirty="0"/>
              <a:t> </a:t>
            </a:r>
            <a:r>
              <a:rPr lang="en-US" sz="1600" b="0" dirty="0" err="1"/>
              <a:t>cupidatat</a:t>
            </a:r>
            <a:r>
              <a:rPr lang="en-US" sz="1600" b="0" dirty="0"/>
              <a:t> non </a:t>
            </a:r>
            <a:r>
              <a:rPr lang="en-US" sz="1600" b="0" dirty="0" err="1"/>
              <a:t>proident</a:t>
            </a:r>
            <a:r>
              <a:rPr lang="en-US" sz="1600" b="0" dirty="0"/>
              <a:t>, </a:t>
            </a:r>
            <a:r>
              <a:rPr lang="en-US" sz="1600" b="0" dirty="0" err="1"/>
              <a:t>sunt</a:t>
            </a:r>
            <a:r>
              <a:rPr lang="en-US" sz="1600" b="0" dirty="0"/>
              <a:t> in culpa qui </a:t>
            </a:r>
            <a:r>
              <a:rPr lang="en-US" sz="1600" b="0" dirty="0" err="1"/>
              <a:t>officia</a:t>
            </a:r>
            <a:r>
              <a:rPr lang="en-US" sz="1600" b="0" dirty="0"/>
              <a:t> </a:t>
            </a:r>
            <a:r>
              <a:rPr lang="en-US" sz="1600" b="0" dirty="0" err="1"/>
              <a:t>deserunt</a:t>
            </a:r>
            <a:r>
              <a:rPr lang="en-US" sz="1600" b="0" dirty="0"/>
              <a:t> </a:t>
            </a:r>
            <a:r>
              <a:rPr lang="en-US" sz="1600" b="0" dirty="0" err="1"/>
              <a:t>mollit</a:t>
            </a:r>
            <a:r>
              <a:rPr lang="en-US" sz="1600" b="0" dirty="0"/>
              <a:t> </a:t>
            </a:r>
            <a:r>
              <a:rPr lang="en-US" sz="1600" b="0" dirty="0" err="1"/>
              <a:t>anim</a:t>
            </a:r>
            <a:r>
              <a:rPr lang="en-US" sz="1600" b="0" dirty="0"/>
              <a:t> id </a:t>
            </a:r>
            <a:r>
              <a:rPr lang="en-US" sz="1600" b="0" dirty="0" err="1"/>
              <a:t>est</a:t>
            </a:r>
            <a:r>
              <a:rPr lang="en-US" sz="1600" b="0" dirty="0"/>
              <a:t> </a:t>
            </a:r>
            <a:r>
              <a:rPr lang="en-US" sz="1600" b="0" dirty="0" err="1"/>
              <a:t>laborum</a:t>
            </a:r>
            <a:r>
              <a:rPr lang="en-US" sz="1600" b="0" dirty="0"/>
              <a:t>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56986"/>
            <a:ext cx="9144000" cy="301014"/>
          </a:xfrm>
          <a:prstGeom prst="rect">
            <a:avLst/>
          </a:prstGeom>
          <a:gradFill>
            <a:gsLst>
              <a:gs pos="100000">
                <a:srgbClr val="016FA0"/>
              </a:gs>
              <a:gs pos="0">
                <a:srgbClr val="73B2D3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83577" y="6556985"/>
            <a:ext cx="835268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757333" y="6556985"/>
            <a:ext cx="367003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>
                <a:solidFill>
                  <a:schemeClr val="tx1">
                    <a:tint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73F514-40CA-7C4F-B256-251F8222867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1279378" y="6556985"/>
            <a:ext cx="2168769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defRPr>
            </a:lvl1pPr>
          </a:lstStyle>
          <a:p>
            <a:r>
              <a:rPr lang="en-US" dirty="0"/>
              <a:t>Confidential Information</a:t>
            </a:r>
          </a:p>
        </p:txBody>
      </p:sp>
      <p:sp>
        <p:nvSpPr>
          <p:cNvPr id="30" name="Rectangle 29"/>
          <p:cNvSpPr/>
          <p:nvPr userDrawn="1"/>
        </p:nvSpPr>
        <p:spPr>
          <a:xfrm>
            <a:off x="6858361" y="6556985"/>
            <a:ext cx="1938299" cy="3097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407" y="6205889"/>
            <a:ext cx="1885562" cy="752608"/>
          </a:xfrm>
          <a:prstGeom prst="rect">
            <a:avLst/>
          </a:prstGeom>
        </p:spPr>
      </p:pic>
      <p:cxnSp>
        <p:nvCxnSpPr>
          <p:cNvPr id="32" name="Straight Connector 31"/>
          <p:cNvCxnSpPr/>
          <p:nvPr userDrawn="1"/>
        </p:nvCxnSpPr>
        <p:spPr>
          <a:xfrm flipH="1">
            <a:off x="0" y="1283676"/>
            <a:ext cx="9144000" cy="0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61460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800" b="0" i="0" kern="1200" baseline="0">
          <a:solidFill>
            <a:srgbClr val="016FA0"/>
          </a:solidFill>
          <a:latin typeface="Avenir Roman" charset="0"/>
          <a:ea typeface="Avenir Roman" charset="0"/>
          <a:cs typeface="Avenir Roman" charset="0"/>
        </a:defRPr>
      </a:lvl1pPr>
    </p:titleStyle>
    <p:bodyStyle>
      <a:lvl1pPr marL="0" indent="0" algn="l" defTabSz="457200" rtl="0" eaLnBrk="1" latinLnBrk="0" hangingPunct="1">
        <a:spcBef>
          <a:spcPts val="0"/>
        </a:spcBef>
        <a:buFontTx/>
        <a:buNone/>
        <a:defRPr sz="1200" b="0" i="0" kern="1200" baseline="0">
          <a:solidFill>
            <a:schemeClr val="tx1">
              <a:lumMod val="65000"/>
              <a:lumOff val="35000"/>
            </a:schemeClr>
          </a:solidFill>
          <a:latin typeface="Avenir Light" charset="0"/>
          <a:ea typeface="Avenir Light" charset="0"/>
          <a:cs typeface="Avenir Light" charset="0"/>
        </a:defRPr>
      </a:lvl1pPr>
      <a:lvl2pPr marL="742950" indent="-28575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12545"/>
            <a:ext cx="9144000" cy="2671855"/>
          </a:xfrm>
          <a:prstGeom prst="rect">
            <a:avLst/>
          </a:prstGeom>
          <a:gradFill>
            <a:gsLst>
              <a:gs pos="100000">
                <a:srgbClr val="016FA0"/>
              </a:gs>
              <a:gs pos="0">
                <a:srgbClr val="73B2D3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858361" y="1616672"/>
            <a:ext cx="1938299" cy="1055183"/>
            <a:chOff x="6858361" y="2150133"/>
            <a:chExt cx="1938299" cy="1055183"/>
          </a:xfrm>
        </p:grpSpPr>
        <p:sp>
          <p:nvSpPr>
            <p:cNvPr id="13" name="Rectangle 12"/>
            <p:cNvSpPr/>
            <p:nvPr userDrawn="1"/>
          </p:nvSpPr>
          <p:spPr>
            <a:xfrm>
              <a:off x="8517246" y="2150133"/>
              <a:ext cx="279414" cy="1055183"/>
            </a:xfrm>
            <a:prstGeom prst="rect">
              <a:avLst/>
            </a:prstGeom>
            <a:solidFill>
              <a:srgbClr val="005C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8102525" y="2431920"/>
              <a:ext cx="279414" cy="773396"/>
            </a:xfrm>
            <a:prstGeom prst="rect">
              <a:avLst/>
            </a:prstGeom>
            <a:solidFill>
              <a:srgbClr val="005C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87804" y="2671856"/>
              <a:ext cx="279414" cy="533460"/>
            </a:xfrm>
            <a:prstGeom prst="rect">
              <a:avLst/>
            </a:prstGeom>
            <a:solidFill>
              <a:srgbClr val="005C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273082" y="2877516"/>
              <a:ext cx="279414" cy="327800"/>
            </a:xfrm>
            <a:prstGeom prst="rect">
              <a:avLst/>
            </a:prstGeom>
            <a:solidFill>
              <a:srgbClr val="005C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858361" y="3037474"/>
              <a:ext cx="279414" cy="167842"/>
            </a:xfrm>
            <a:prstGeom prst="rect">
              <a:avLst/>
            </a:prstGeom>
            <a:solidFill>
              <a:srgbClr val="005C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0" y="6556986"/>
            <a:ext cx="9144000" cy="301014"/>
          </a:xfrm>
          <a:prstGeom prst="rect">
            <a:avLst/>
          </a:prstGeom>
          <a:gradFill>
            <a:gsLst>
              <a:gs pos="100000">
                <a:srgbClr val="016FA0"/>
              </a:gs>
              <a:gs pos="0">
                <a:srgbClr val="73B2D3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757333" y="6556985"/>
            <a:ext cx="367003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>
                <a:solidFill>
                  <a:schemeClr val="tx1">
                    <a:tint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73F514-40CA-7C4F-B256-251F8222867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6858361" y="6556985"/>
            <a:ext cx="1938299" cy="3097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407" y="6205889"/>
            <a:ext cx="1885562" cy="752608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520750" y="3220065"/>
            <a:ext cx="6340218" cy="306274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3200" b="0" i="0" kern="1200">
                <a:solidFill>
                  <a:schemeClr val="tx1"/>
                </a:solidFill>
                <a:latin typeface="Avenir Light" charset="0"/>
                <a:ea typeface="Avenir Light" charset="0"/>
                <a:cs typeface="Avenir Light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venir Light" charset="0"/>
                <a:ea typeface="Avenir Light" charset="0"/>
                <a:cs typeface="Avenir Light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venir Light" charset="0"/>
                <a:ea typeface="Avenir Light" charset="0"/>
                <a:cs typeface="Avenir Light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venir Light" charset="0"/>
                <a:ea typeface="Avenir Light" charset="0"/>
                <a:cs typeface="Avenir Light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venir Light" charset="0"/>
                <a:ea typeface="Avenir Light" charset="0"/>
                <a:cs typeface="Avenir Light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spcAft>
                <a:spcPts val="600"/>
              </a:spcAft>
              <a:buClr>
                <a:srgbClr val="7F6A55"/>
              </a:buClr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ipsium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nostrud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exercitation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ullamco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nisi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aliquip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commodo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irure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reprehenderit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voluptate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cillum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fugiat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nulla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pariatur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occaecat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cupidatat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proident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culpa qui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officia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deserunt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mollit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id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4" name="Title 1"/>
          <p:cNvSpPr txBox="1">
            <a:spLocks/>
          </p:cNvSpPr>
          <p:nvPr userDrawn="1"/>
        </p:nvSpPr>
        <p:spPr>
          <a:xfrm>
            <a:off x="481422" y="1172238"/>
            <a:ext cx="5760813" cy="147165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080"/>
              </a:lnSpc>
            </a:pPr>
            <a:r>
              <a:rPr lang="en-US" cap="all" dirty="0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Lorem ipsum dolor sit </a:t>
            </a:r>
            <a:r>
              <a:rPr lang="en-US" cap="all" dirty="0" err="1">
                <a:solidFill>
                  <a:schemeClr val="bg1"/>
                </a:solidFill>
                <a:latin typeface="Avenir Roman" charset="0"/>
                <a:ea typeface="Avenir Roman" charset="0"/>
                <a:cs typeface="Avenir Roman" charset="0"/>
              </a:rPr>
              <a:t>amet</a:t>
            </a:r>
            <a:endParaRPr lang="en-US" cap="all" dirty="0">
              <a:solidFill>
                <a:schemeClr val="bg1"/>
              </a:solidFill>
              <a:latin typeface="Avenir Roman" charset="0"/>
              <a:ea typeface="Avenir Roman" charset="0"/>
              <a:cs typeface="Avenir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12347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venir Medium" charset="0"/>
          <a:ea typeface="Avenir Medium" charset="0"/>
          <a:cs typeface="Avenir Medium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3200" b="0" i="0" kern="1200">
          <a:solidFill>
            <a:schemeClr val="tx1"/>
          </a:solidFill>
          <a:latin typeface="Avenir Light" charset="0"/>
          <a:ea typeface="Avenir Light" charset="0"/>
          <a:cs typeface="Avenir Light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chemeClr val="tx1"/>
          </a:solidFill>
          <a:latin typeface="Avenir Light" charset="0"/>
          <a:ea typeface="Avenir Light" charset="0"/>
          <a:cs typeface="Avenir Light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b="0" i="0" kern="1200">
          <a:solidFill>
            <a:schemeClr val="tx1"/>
          </a:solidFill>
          <a:latin typeface="Avenir Light" charset="0"/>
          <a:ea typeface="Avenir Light" charset="0"/>
          <a:cs typeface="Avenir Light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chemeClr val="tx1"/>
          </a:solidFill>
          <a:latin typeface="Avenir Light" charset="0"/>
          <a:ea typeface="Avenir Light" charset="0"/>
          <a:cs typeface="Avenir Light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b="0" i="0" kern="1200">
          <a:solidFill>
            <a:schemeClr val="tx1"/>
          </a:solidFill>
          <a:latin typeface="Avenir Light" charset="0"/>
          <a:ea typeface="Avenir Light" charset="0"/>
          <a:cs typeface="Avenir Light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12914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8615075" y="613457"/>
            <a:ext cx="177475" cy="6702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8351657" y="792439"/>
            <a:ext cx="177475" cy="4912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8088239" y="944839"/>
            <a:ext cx="177475" cy="338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 userDrawn="1"/>
        </p:nvSpPr>
        <p:spPr>
          <a:xfrm>
            <a:off x="7824821" y="1075468"/>
            <a:ext cx="177475" cy="2082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7561403" y="1177068"/>
            <a:ext cx="177475" cy="106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912" y="5007"/>
            <a:ext cx="7457045" cy="1086416"/>
          </a:xfrm>
          <a:prstGeom prst="rect">
            <a:avLst/>
          </a:prstGeom>
        </p:spPr>
        <p:txBody>
          <a:bodyPr vert="horz" lIns="0" tIns="45720" rIns="91440" bIns="0" rtlCol="0" anchor="b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556986"/>
            <a:ext cx="9144000" cy="301014"/>
          </a:xfrm>
          <a:prstGeom prst="rect">
            <a:avLst/>
          </a:prstGeom>
          <a:gradFill>
            <a:gsLst>
              <a:gs pos="100000">
                <a:srgbClr val="016FA0"/>
              </a:gs>
              <a:gs pos="0">
                <a:srgbClr val="73B2D3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83577" y="6556985"/>
            <a:ext cx="835268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757333" y="6556985"/>
            <a:ext cx="367003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>
                <a:solidFill>
                  <a:schemeClr val="tx1">
                    <a:tint val="75000"/>
                  </a:schemeClr>
                </a:solidFill>
                <a:latin typeface="Avenir Light" charset="0"/>
                <a:ea typeface="Avenir Light" charset="0"/>
                <a:cs typeface="Avenir Light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73F514-40CA-7C4F-B256-251F8222867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1279378" y="6556985"/>
            <a:ext cx="2168769" cy="301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Avenir Light" charset="0"/>
                <a:ea typeface="Avenir Light" charset="0"/>
                <a:cs typeface="Avenir Light" charset="0"/>
              </a:defRPr>
            </a:lvl1pPr>
          </a:lstStyle>
          <a:p>
            <a:r>
              <a:rPr lang="en-US"/>
              <a:t>Confidential Information</a:t>
            </a:r>
            <a:endParaRPr lang="en-US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6858361" y="6556985"/>
            <a:ext cx="1938299" cy="3097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407" y="6205889"/>
            <a:ext cx="1885562" cy="752608"/>
          </a:xfrm>
          <a:prstGeom prst="rect">
            <a:avLst/>
          </a:prstGeom>
        </p:spPr>
      </p:pic>
      <p:sp>
        <p:nvSpPr>
          <p:cNvPr id="17" name="Subtitle 2"/>
          <p:cNvSpPr txBox="1">
            <a:spLocks/>
          </p:cNvSpPr>
          <p:nvPr userDrawn="1"/>
        </p:nvSpPr>
        <p:spPr>
          <a:xfrm>
            <a:off x="522699" y="1843549"/>
            <a:ext cx="7504257" cy="306274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Tx/>
              <a:buNone/>
              <a:defRPr sz="1600" b="0" i="0" kern="1200" baseline="0">
                <a:solidFill>
                  <a:schemeClr val="tx1"/>
                </a:solidFill>
                <a:latin typeface="Avenir Light" charset="0"/>
                <a:ea typeface="Avenir Light" charset="0"/>
                <a:cs typeface="Avenir Light" charset="0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buFont typeface="Arial"/>
              <a:buChar char="•"/>
              <a:defRPr sz="1600" b="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1600" b="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1600" b="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1600" b="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spcAft>
                <a:spcPts val="600"/>
              </a:spcAft>
              <a:buClr>
                <a:srgbClr val="016FA0"/>
              </a:buClr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ipsium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eiusmod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tempor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incididunt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16FA0"/>
              </a:buClr>
              <a:buAutoNum type="arabicPeriod"/>
              <a:defRPr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 minim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veniam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16FA0"/>
              </a:buClr>
              <a:buAutoNum type="arabicPeriod"/>
              <a:defRPr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irure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reprehenderit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voluptate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cillum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fugiat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nulla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pariatur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16FA0"/>
              </a:buClr>
              <a:buAutoNum type="arabicPeriod"/>
              <a:defRPr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occaecat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cupidatat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proident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culpa qui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officia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deserunt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mollit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anim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id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99729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800" b="0" i="0" kern="1200" baseline="0">
          <a:solidFill>
            <a:srgbClr val="016FA0"/>
          </a:solidFill>
          <a:latin typeface="Avenir Roman" charset="0"/>
          <a:ea typeface="Avenir Roman" charset="0"/>
          <a:cs typeface="Avenir Roman" charset="0"/>
        </a:defRPr>
      </a:lvl1pPr>
    </p:titleStyle>
    <p:bodyStyle>
      <a:lvl1pPr marL="0" indent="0" algn="l" defTabSz="457200" rtl="0" eaLnBrk="1" latinLnBrk="0" hangingPunct="1">
        <a:spcBef>
          <a:spcPts val="0"/>
        </a:spcBef>
        <a:buFontTx/>
        <a:buNone/>
        <a:defRPr sz="1600" b="0" i="0" kern="1200" baseline="0">
          <a:solidFill>
            <a:schemeClr val="tx1"/>
          </a:solidFill>
          <a:latin typeface="Avenir Light" charset="0"/>
          <a:ea typeface="Avenir Light" charset="0"/>
          <a:cs typeface="Avenir Light" charset="0"/>
        </a:defRPr>
      </a:lvl1pPr>
      <a:lvl2pPr marL="742950" indent="-28575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0"/>
        </a:spcBef>
        <a:buFont typeface="Arial"/>
        <a:buChar char="•"/>
        <a:defRPr sz="1600" b="0" i="0" kern="1200" baseline="0">
          <a:solidFill>
            <a:schemeClr val="tx1">
              <a:lumMod val="75000"/>
              <a:lumOff val="25000"/>
            </a:schemeClr>
          </a:solidFill>
          <a:latin typeface="Helvetica Neue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D2161-7D9A-9549-94F4-5FEB8FD79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006BA6"/>
                </a:solidFill>
              </a:rPr>
              <a:t>Collateral:</a:t>
            </a:r>
          </a:p>
          <a:p>
            <a:pPr marL="342900" indent="-342900">
              <a:buAutoNum type="arabicPeriod"/>
            </a:pPr>
            <a:r>
              <a:rPr lang="en-CA" sz="2800" dirty="0"/>
              <a:t>Landing page</a:t>
            </a:r>
          </a:p>
          <a:p>
            <a:pPr marL="342900" indent="-342900">
              <a:buAutoNum type="arabicPeriod"/>
            </a:pPr>
            <a:r>
              <a:rPr lang="en-CA" sz="2800" dirty="0"/>
              <a:t>Banner ad</a:t>
            </a:r>
          </a:p>
          <a:p>
            <a:pPr marL="342900" indent="-342900">
              <a:buAutoNum type="arabicPeriod"/>
            </a:pPr>
            <a:r>
              <a:rPr lang="en-CA" sz="2800" dirty="0"/>
              <a:t>Emails</a:t>
            </a:r>
          </a:p>
          <a:p>
            <a:pPr marL="342900" indent="-342900">
              <a:buAutoNum type="arabicPeriod"/>
            </a:pPr>
            <a:r>
              <a:rPr lang="en-CA" sz="2800" dirty="0"/>
              <a:t>Social media posts – promoted and organic</a:t>
            </a:r>
          </a:p>
          <a:p>
            <a:pPr marL="342900" indent="-342900">
              <a:buAutoNum type="arabicPeriod"/>
            </a:pP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4576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67FA9B-CFA2-491A-A1E5-9D068569E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155" y="2268407"/>
            <a:ext cx="4753820" cy="28110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C754A3-D468-4B11-A927-41DD0C23645B}"/>
              </a:ext>
            </a:extLst>
          </p:cNvPr>
          <p:cNvSpPr txBox="1"/>
          <p:nvPr/>
        </p:nvSpPr>
        <p:spPr>
          <a:xfrm>
            <a:off x="5344357" y="1714961"/>
            <a:ext cx="35421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6D6E71"/>
                </a:solidFill>
              </a:rPr>
              <a:t>Landing page details (December 11, 2020 – April 21, 2021)</a:t>
            </a:r>
          </a:p>
          <a:p>
            <a:endParaRPr lang="en-US" b="1" u="sng" dirty="0">
              <a:solidFill>
                <a:srgbClr val="6D6E71"/>
              </a:solidFill>
            </a:endParaRPr>
          </a:p>
          <a:p>
            <a:r>
              <a:rPr lang="en-US" dirty="0">
                <a:solidFill>
                  <a:srgbClr val="6D6E71"/>
                </a:solidFill>
              </a:rPr>
              <a:t>Pageviews: 196</a:t>
            </a:r>
          </a:p>
          <a:p>
            <a:endParaRPr lang="en-US" dirty="0">
              <a:solidFill>
                <a:srgbClr val="6D6E71"/>
              </a:solidFill>
            </a:endParaRPr>
          </a:p>
          <a:p>
            <a:r>
              <a:rPr lang="en-US" dirty="0">
                <a:solidFill>
                  <a:srgbClr val="6D6E71"/>
                </a:solidFill>
              </a:rPr>
              <a:t>Unique pageviews: 165</a:t>
            </a:r>
          </a:p>
          <a:p>
            <a:endParaRPr lang="en-US" dirty="0">
              <a:solidFill>
                <a:srgbClr val="6D6E71"/>
              </a:solidFill>
            </a:endParaRPr>
          </a:p>
          <a:p>
            <a:r>
              <a:rPr lang="en-US" dirty="0">
                <a:solidFill>
                  <a:srgbClr val="6D6E71"/>
                </a:solidFill>
              </a:rPr>
              <a:t>Avg. time on page: 00:01:15</a:t>
            </a:r>
          </a:p>
          <a:p>
            <a:endParaRPr lang="en-US" dirty="0">
              <a:solidFill>
                <a:srgbClr val="6D6E71"/>
              </a:solidFill>
            </a:endParaRPr>
          </a:p>
          <a:p>
            <a:r>
              <a:rPr lang="en-CA" dirty="0">
                <a:solidFill>
                  <a:srgbClr val="6D6E71"/>
                </a:solidFill>
              </a:rPr>
              <a:t>Bounce rate: 81.82%</a:t>
            </a:r>
          </a:p>
          <a:p>
            <a:endParaRPr lang="en-CA" dirty="0">
              <a:solidFill>
                <a:srgbClr val="6D6E71"/>
              </a:solidFill>
            </a:endParaRPr>
          </a:p>
          <a:p>
            <a:r>
              <a:rPr lang="en-CA" dirty="0">
                <a:solidFill>
                  <a:srgbClr val="6D6E71"/>
                </a:solidFill>
              </a:rPr>
              <a:t>% exit: 51.02%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CCF137-824A-4BD0-9F87-251A37BA70C5}"/>
              </a:ext>
            </a:extLst>
          </p:cNvPr>
          <p:cNvSpPr txBox="1"/>
          <p:nvPr/>
        </p:nvSpPr>
        <p:spPr>
          <a:xfrm>
            <a:off x="2156990" y="1193035"/>
            <a:ext cx="475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6BA6"/>
                </a:solidFill>
              </a:rPr>
              <a:t>https://www.cdspi.com/graduationcountdown/</a:t>
            </a:r>
          </a:p>
        </p:txBody>
      </p:sp>
    </p:spTree>
    <p:extLst>
      <p:ext uri="{BB962C8B-B14F-4D97-AF65-F5344CB8AC3E}">
        <p14:creationId xmlns:p14="http://schemas.microsoft.com/office/powerpoint/2010/main" val="290077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67FA9B-CFA2-491A-A1E5-9D068569E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110" y="2098662"/>
            <a:ext cx="8497779" cy="233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03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905076-2D4D-487B-8EB8-60A7E746F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0022" y="1252060"/>
            <a:ext cx="3246178" cy="4353879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28F4C055-1F94-44D0-80D8-A9CC9C4977ED}"/>
              </a:ext>
            </a:extLst>
          </p:cNvPr>
          <p:cNvSpPr txBox="1">
            <a:spLocks/>
          </p:cNvSpPr>
          <p:nvPr/>
        </p:nvSpPr>
        <p:spPr>
          <a:xfrm>
            <a:off x="5132316" y="1182371"/>
            <a:ext cx="3437448" cy="46058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6D6E71"/>
                </a:solidFill>
                <a:latin typeface="Avenir Light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6D6E71"/>
                </a:solidFill>
                <a:latin typeface="Avenir Light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6D6E71"/>
                </a:solidFill>
                <a:latin typeface="Avenir Light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6D6E71"/>
                </a:solidFill>
                <a:latin typeface="Avenir Light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6D6E71"/>
                </a:solidFill>
                <a:latin typeface="Avenir Light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006BA6"/>
                </a:solidFill>
              </a:rPr>
              <a:t>Subject line: </a:t>
            </a:r>
            <a:r>
              <a:rPr lang="en-US" sz="1600" b="0" i="0" dirty="0">
                <a:solidFill>
                  <a:srgbClr val="006BA6"/>
                </a:solidFill>
                <a:effectLst/>
                <a:latin typeface="open sans"/>
              </a:rPr>
              <a:t>Make Your Move — Build your RRSP with CDSPI Funds</a:t>
            </a:r>
          </a:p>
          <a:p>
            <a:endParaRPr lang="en-US" sz="1600" dirty="0">
              <a:solidFill>
                <a:srgbClr val="333333"/>
              </a:solidFill>
              <a:latin typeface="open sans"/>
            </a:endParaRPr>
          </a:p>
          <a:p>
            <a:r>
              <a:rPr lang="en-US" sz="1600" dirty="0">
                <a:latin typeface="open sans"/>
              </a:rPr>
              <a:t>Total advisors: 8, across Canada, sent February 11, 2021, 1:00 pm</a:t>
            </a:r>
          </a:p>
          <a:p>
            <a:r>
              <a:rPr lang="en-US" sz="1600" dirty="0">
                <a:latin typeface="open sans"/>
              </a:rPr>
              <a:t>Total sent: 10,629</a:t>
            </a:r>
          </a:p>
          <a:p>
            <a:r>
              <a:rPr lang="en-US" sz="1600" dirty="0">
                <a:latin typeface="open sans"/>
              </a:rPr>
              <a:t>Total opens: 5,271</a:t>
            </a:r>
          </a:p>
          <a:p>
            <a:r>
              <a:rPr lang="en-US" sz="1600" dirty="0">
                <a:latin typeface="open sans"/>
              </a:rPr>
              <a:t>Total open rate: 49.59%</a:t>
            </a:r>
          </a:p>
          <a:p>
            <a:r>
              <a:rPr lang="en-US" sz="1600" dirty="0">
                <a:latin typeface="open sans"/>
              </a:rPr>
              <a:t>Total bounced: 314</a:t>
            </a:r>
          </a:p>
          <a:p>
            <a:r>
              <a:rPr lang="en-US" sz="1600" dirty="0">
                <a:latin typeface="open sans"/>
              </a:rPr>
              <a:t>Total unsubscribed: 21</a:t>
            </a:r>
            <a:endParaRPr lang="en-CA" sz="16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251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A5FA773F-DB96-4F0C-A27F-90D65DED7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674290"/>
              </p:ext>
            </p:extLst>
          </p:nvPr>
        </p:nvGraphicFramePr>
        <p:xfrm>
          <a:off x="774206" y="1396999"/>
          <a:ext cx="7519388" cy="3851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658">
                  <a:extLst>
                    <a:ext uri="{9D8B030D-6E8A-4147-A177-3AD203B41FA5}">
                      <a16:colId xmlns:a16="http://schemas.microsoft.com/office/drawing/2014/main" val="627711984"/>
                    </a:ext>
                  </a:extLst>
                </a:gridCol>
                <a:gridCol w="798990">
                  <a:extLst>
                    <a:ext uri="{9D8B030D-6E8A-4147-A177-3AD203B41FA5}">
                      <a16:colId xmlns:a16="http://schemas.microsoft.com/office/drawing/2014/main" val="19690802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24256638"/>
                    </a:ext>
                  </a:extLst>
                </a:gridCol>
                <a:gridCol w="1269507">
                  <a:extLst>
                    <a:ext uri="{9D8B030D-6E8A-4147-A177-3AD203B41FA5}">
                      <a16:colId xmlns:a16="http://schemas.microsoft.com/office/drawing/2014/main" val="508713302"/>
                    </a:ext>
                  </a:extLst>
                </a:gridCol>
                <a:gridCol w="1154097">
                  <a:extLst>
                    <a:ext uri="{9D8B030D-6E8A-4147-A177-3AD203B41FA5}">
                      <a16:colId xmlns:a16="http://schemas.microsoft.com/office/drawing/2014/main" val="2229238239"/>
                    </a:ext>
                  </a:extLst>
                </a:gridCol>
                <a:gridCol w="1615736">
                  <a:extLst>
                    <a:ext uri="{9D8B030D-6E8A-4147-A177-3AD203B41FA5}">
                      <a16:colId xmlns:a16="http://schemas.microsoft.com/office/drawing/2014/main" val="2590507179"/>
                    </a:ext>
                  </a:extLst>
                </a:gridCol>
              </a:tblGrid>
              <a:tr h="427947">
                <a:tc>
                  <a:txBody>
                    <a:bodyPr/>
                    <a:lstStyle/>
                    <a:p>
                      <a:r>
                        <a:rPr lang="en-US" dirty="0"/>
                        <a:t>Advisor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Opens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Open rate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Bounced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Unsubscribed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13259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Steven Moscone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3,091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1,371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44.36%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249719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Jaye Walter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1,116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52.24%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49682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CA" dirty="0"/>
                        <a:t>Michael Tyler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438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55.37%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68663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CA" dirty="0"/>
                        <a:t>Shane Dewling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509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46.37%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70286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US" dirty="0"/>
                        <a:t>Penny Hall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1,505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788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52.36%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425539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US" dirty="0"/>
                        <a:t>Dana Scott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47.43%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725300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Shiv Ghuman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1,106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599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54.16%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527511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r>
                        <a:rPr lang="en-US" dirty="0"/>
                        <a:t>Brian Buirs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1,520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51.71%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19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38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46C642-F6C1-4942-ADC0-14D82B161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565" y="1108531"/>
            <a:ext cx="4741093" cy="45521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DA4BBB-BBF4-49B4-BFD0-EA9139B51132}"/>
              </a:ext>
            </a:extLst>
          </p:cNvPr>
          <p:cNvSpPr txBox="1"/>
          <p:nvPr/>
        </p:nvSpPr>
        <p:spPr>
          <a:xfrm>
            <a:off x="5344357" y="1814949"/>
            <a:ext cx="35421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6D6E71"/>
                </a:solidFill>
              </a:rPr>
              <a:t>Promoted post/ad details:</a:t>
            </a:r>
          </a:p>
          <a:p>
            <a:r>
              <a:rPr lang="en-US" dirty="0">
                <a:solidFill>
                  <a:srgbClr val="6D6E71"/>
                </a:solidFill>
              </a:rPr>
              <a:t>Status: completed</a:t>
            </a:r>
          </a:p>
          <a:p>
            <a:r>
              <a:rPr lang="en-US" dirty="0">
                <a:solidFill>
                  <a:srgbClr val="6D6E71"/>
                </a:solidFill>
              </a:rPr>
              <a:t>Goal: get more website visitors</a:t>
            </a:r>
          </a:p>
          <a:p>
            <a:r>
              <a:rPr lang="en-US" dirty="0">
                <a:solidFill>
                  <a:srgbClr val="6D6E71"/>
                </a:solidFill>
              </a:rPr>
              <a:t>Total budget: $50.00</a:t>
            </a:r>
          </a:p>
          <a:p>
            <a:r>
              <a:rPr lang="en-US" dirty="0">
                <a:solidFill>
                  <a:srgbClr val="6D6E71"/>
                </a:solidFill>
              </a:rPr>
              <a:t>Duration: 9 days</a:t>
            </a:r>
          </a:p>
          <a:p>
            <a:r>
              <a:rPr lang="en-US" dirty="0">
                <a:solidFill>
                  <a:srgbClr val="6D6E71"/>
                </a:solidFill>
              </a:rPr>
              <a:t>Start date: January 6, 2021</a:t>
            </a:r>
          </a:p>
          <a:p>
            <a:r>
              <a:rPr lang="en-US" dirty="0">
                <a:solidFill>
                  <a:srgbClr val="6D6E71"/>
                </a:solidFill>
              </a:rPr>
              <a:t>End date: January 15, 2021</a:t>
            </a:r>
          </a:p>
          <a:p>
            <a:r>
              <a:rPr lang="en-US" dirty="0">
                <a:solidFill>
                  <a:srgbClr val="6D6E71"/>
                </a:solidFill>
              </a:rPr>
              <a:t>Ad type: boosted post</a:t>
            </a:r>
          </a:p>
          <a:p>
            <a:r>
              <a:rPr lang="en-US" dirty="0">
                <a:solidFill>
                  <a:srgbClr val="6D6E71"/>
                </a:solidFill>
              </a:rPr>
              <a:t>Link clicks: 87</a:t>
            </a:r>
          </a:p>
          <a:p>
            <a:r>
              <a:rPr lang="en-CA" dirty="0">
                <a:solidFill>
                  <a:srgbClr val="6D6E71"/>
                </a:solidFill>
              </a:rPr>
              <a:t>Reach: 7,433</a:t>
            </a:r>
          </a:p>
          <a:p>
            <a:r>
              <a:rPr lang="en-CA" dirty="0">
                <a:solidFill>
                  <a:srgbClr val="6D6E71"/>
                </a:solidFill>
              </a:rPr>
              <a:t>Cost per link click: $0.57</a:t>
            </a:r>
          </a:p>
        </p:txBody>
      </p:sp>
    </p:spTree>
    <p:extLst>
      <p:ext uri="{BB962C8B-B14F-4D97-AF65-F5344CB8AC3E}">
        <p14:creationId xmlns:p14="http://schemas.microsoft.com/office/powerpoint/2010/main" val="94144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E5536-9F56-4F02-8DAA-39A9537B5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400" y="1920688"/>
            <a:ext cx="4065601" cy="3383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6A1818-1555-4129-9585-192F6FE4E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3972" y="1890944"/>
            <a:ext cx="3802269" cy="341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5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40D2-4A6E-E14F-8070-CD912287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468904"/>
            <a:ext cx="8509000" cy="571537"/>
          </a:xfrm>
        </p:spPr>
        <p:txBody>
          <a:bodyPr>
            <a:noAutofit/>
          </a:bodyPr>
          <a:lstStyle/>
          <a:p>
            <a:r>
              <a:rPr lang="en-US" dirty="0"/>
              <a:t>RRSP Campaign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E5536-9F56-4F02-8DAA-39A9537B5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888" y="1920688"/>
            <a:ext cx="3880625" cy="3383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6A1818-1555-4129-9585-192F6FE4E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3972" y="1949906"/>
            <a:ext cx="3802269" cy="329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939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AA6"/>
      </a:accent1>
      <a:accent2>
        <a:srgbClr val="5B058A"/>
      </a:accent2>
      <a:accent3>
        <a:srgbClr val="FA8200"/>
      </a:accent3>
      <a:accent4>
        <a:srgbClr val="78BD20"/>
      </a:accent4>
      <a:accent5>
        <a:srgbClr val="5BC1E6"/>
      </a:accent5>
      <a:accent6>
        <a:srgbClr val="8D90B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PS 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GPS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GPS 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GPS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FF2AE0D0E0664DB02D6A9F4ED8B919" ma:contentTypeVersion="1" ma:contentTypeDescription="Create a new document." ma:contentTypeScope="" ma:versionID="89c11c5b33ba186defe58c36532790ad">
  <xsd:schema xmlns:xsd="http://www.w3.org/2001/XMLSchema" xmlns:xs="http://www.w3.org/2001/XMLSchema" xmlns:p="http://schemas.microsoft.com/office/2006/metadata/properties" xmlns:ns2="9a8ef20b-f0db-4581-bfad-cd83269f8f81" targetNamespace="http://schemas.microsoft.com/office/2006/metadata/properties" ma:root="true" ma:fieldsID="58ab8e91bf1a84b8834dc367eb438f2f" ns2:_="">
    <xsd:import namespace="9a8ef20b-f0db-4581-bfad-cd83269f8f8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ef20b-f0db-4581-bfad-cd83269f8f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9750AF-DAD2-4332-9773-872BAA373137}">
  <ds:schemaRefs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a8ef20b-f0db-4581-bfad-cd83269f8f81"/>
  </ds:schemaRefs>
</ds:datastoreItem>
</file>

<file path=customXml/itemProps2.xml><?xml version="1.0" encoding="utf-8"?>
<ds:datastoreItem xmlns:ds="http://schemas.openxmlformats.org/officeDocument/2006/customXml" ds:itemID="{7E3DDC7D-3C63-4365-B236-E335667D80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7CA96E-0918-4136-8DFD-AA0751DEA7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8ef20b-f0db-4581-bfad-cd83269f8f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</TotalTime>
  <Words>257</Words>
  <Application>Microsoft Office PowerPoint</Application>
  <PresentationFormat>On-screen Show (4:3)</PresentationFormat>
  <Paragraphs>98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Avenir</vt:lpstr>
      <vt:lpstr>Avenir Light</vt:lpstr>
      <vt:lpstr>Avenir Medium</vt:lpstr>
      <vt:lpstr>Avenir Roman</vt:lpstr>
      <vt:lpstr>Calibri</vt:lpstr>
      <vt:lpstr>Helvetica Neue</vt:lpstr>
      <vt:lpstr>open sans</vt:lpstr>
      <vt:lpstr>Custom Design</vt:lpstr>
      <vt:lpstr>GPS Cover</vt:lpstr>
      <vt:lpstr>GPS page</vt:lpstr>
      <vt:lpstr>GPS title</vt:lpstr>
      <vt:lpstr>2_GPS page</vt:lpstr>
      <vt:lpstr>RRSP Campaign</vt:lpstr>
      <vt:lpstr>RRSP Campaign</vt:lpstr>
      <vt:lpstr>RRSP Campaign</vt:lpstr>
      <vt:lpstr>RRSP Campaign</vt:lpstr>
      <vt:lpstr>RRSP Campaign</vt:lpstr>
      <vt:lpstr>RRSP Campaign</vt:lpstr>
      <vt:lpstr>RRSP Campaign</vt:lpstr>
      <vt:lpstr>RRSP Campaign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Erdmann</dc:creator>
  <cp:lastModifiedBy>Andrea Kitay</cp:lastModifiedBy>
  <cp:revision>133</cp:revision>
  <dcterms:created xsi:type="dcterms:W3CDTF">2018-01-28T21:14:48Z</dcterms:created>
  <dcterms:modified xsi:type="dcterms:W3CDTF">2021-04-22T19:22:25Z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0x010100ABFF2AE0D0E0664DB02D6A9F4ED8B919</vt:lpwstr>
  </property>
</Properties>
</file>